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29" r:id="rId4"/>
  </p:sldMasterIdLst>
  <p:notesMasterIdLst>
    <p:notesMasterId r:id="rId33"/>
  </p:notesMasterIdLst>
  <p:handoutMasterIdLst>
    <p:handoutMasterId r:id="rId34"/>
  </p:handoutMasterIdLst>
  <p:sldIdLst>
    <p:sldId id="258" r:id="rId5"/>
    <p:sldId id="3396" r:id="rId6"/>
    <p:sldId id="3370" r:id="rId7"/>
    <p:sldId id="3391" r:id="rId8"/>
    <p:sldId id="3401" r:id="rId9"/>
    <p:sldId id="3371" r:id="rId10"/>
    <p:sldId id="3388" r:id="rId11"/>
    <p:sldId id="3374" r:id="rId12"/>
    <p:sldId id="3375" r:id="rId13"/>
    <p:sldId id="3377" r:id="rId14"/>
    <p:sldId id="3400" r:id="rId15"/>
    <p:sldId id="3394" r:id="rId16"/>
    <p:sldId id="3395" r:id="rId17"/>
    <p:sldId id="3380" r:id="rId18"/>
    <p:sldId id="3381" r:id="rId19"/>
    <p:sldId id="3392" r:id="rId20"/>
    <p:sldId id="3389" r:id="rId21"/>
    <p:sldId id="3384" r:id="rId22"/>
    <p:sldId id="3393" r:id="rId23"/>
    <p:sldId id="3385" r:id="rId24"/>
    <p:sldId id="3382" r:id="rId25"/>
    <p:sldId id="3399" r:id="rId26"/>
    <p:sldId id="3390" r:id="rId27"/>
    <p:sldId id="3402" r:id="rId28"/>
    <p:sldId id="3397" r:id="rId29"/>
    <p:sldId id="3398" r:id="rId30"/>
    <p:sldId id="3386" r:id="rId31"/>
    <p:sldId id="3387" r:id="rId3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9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FFFFF"/>
    <a:srgbClr val="000000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6" autoAdjust="0"/>
    <p:restoredTop sz="92109" autoAdjust="0"/>
  </p:normalViewPr>
  <p:slideViewPr>
    <p:cSldViewPr snapToGrid="0">
      <p:cViewPr varScale="1">
        <p:scale>
          <a:sx n="100" d="100"/>
          <a:sy n="100" d="100"/>
        </p:scale>
        <p:origin x="264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6F739-46FF-4FB5-AF7F-16C8882ADA9D}" type="datetime8">
              <a:rPr lang="en-US" smtClean="0">
                <a:latin typeface="Segoe UI" pitchFamily="34" charset="0"/>
              </a:rPr>
              <a:t>2/3/2019 2:14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2A684A5B-FAB6-4A00-8C57-4D12C178E703}" type="datetime8">
              <a:rPr lang="en-US" smtClean="0"/>
              <a:t>2/3/2019 2:14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fall2018mlads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image of neuronetwork.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23333" y="2674773"/>
            <a:ext cx="7913674" cy="1508453"/>
          </a:xfrm>
          <a:prstGeom prst="rect">
            <a:avLst/>
          </a:prstGeom>
          <a:noFill/>
        </p:spPr>
        <p:txBody>
          <a:bodyPr wrap="square" lIns="134464" tIns="143428" rIns="134464" bIns="143428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AI,</a:t>
            </a:r>
            <a:b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</a:t>
            </a: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A1E802C5-F995-4758-BDEF-6665E09AE2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54D0E-2F0C-497A-9A27-BFDBE035D3FE}"/>
              </a:ext>
            </a:extLst>
          </p:cNvPr>
          <p:cNvGrpSpPr/>
          <p:nvPr userDrawn="1"/>
        </p:nvGrpSpPr>
        <p:grpSpPr>
          <a:xfrm>
            <a:off x="7990972" y="2572073"/>
            <a:ext cx="3662864" cy="1713852"/>
            <a:chOff x="8377689" y="3035497"/>
            <a:chExt cx="3662864" cy="17138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354233-98E9-4113-A218-FAF747D633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035497"/>
              <a:ext cx="0" cy="168046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5B65F6-BFDE-40DE-8686-A77A38A578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875727"/>
              <a:ext cx="914400" cy="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701858-4A85-47DC-8EBA-D8E90AA283F2}"/>
                </a:ext>
              </a:extLst>
            </p:cNvPr>
            <p:cNvSpPr txBox="1"/>
            <p:nvPr userDrawn="1"/>
          </p:nvSpPr>
          <p:spPr>
            <a:xfrm>
              <a:off x="8377689" y="3385436"/>
              <a:ext cx="2679260" cy="9602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sp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November 12–14</a:t>
              </a:r>
            </a:p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Redmond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5BD14-30C1-4C22-9F88-16A0629099D4}"/>
                </a:ext>
              </a:extLst>
            </p:cNvPr>
            <p:cNvSpPr txBox="1"/>
            <p:nvPr userDrawn="1"/>
          </p:nvSpPr>
          <p:spPr>
            <a:xfrm>
              <a:off x="11056950" y="347532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b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5FE256-76B5-4E87-ADD8-E59DA6AFB5D8}"/>
                </a:ext>
              </a:extLst>
            </p:cNvPr>
            <p:cNvSpPr txBox="1"/>
            <p:nvPr userDrawn="1"/>
          </p:nvSpPr>
          <p:spPr>
            <a:xfrm>
              <a:off x="11056950" y="435109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10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image of neuronetwork.">
            <a:extLst>
              <a:ext uri="{FF2B5EF4-FFF2-40B4-BE49-F238E27FC236}">
                <a16:creationId xmlns:a16="http://schemas.microsoft.com/office/drawing/2014/main" id="{B3F963A3-2F4D-4783-B405-E83DA0428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694BA-0F99-4A36-8E05-3F73A3A21D42}"/>
              </a:ext>
            </a:extLst>
          </p:cNvPr>
          <p:cNvSpPr txBox="1"/>
          <p:nvPr userDrawn="1"/>
        </p:nvSpPr>
        <p:spPr>
          <a:xfrm>
            <a:off x="584199" y="2044006"/>
            <a:ext cx="914241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 you for attending MLADS and continuing to build our strong community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If you’re interested in accessing a recorded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version of content from the conference,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it can be found here: 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http://aka.ms/fall2018mlads</a:t>
            </a:r>
            <a:endParaRPr lang="en-US" sz="32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C51E223-E511-45C6-B90B-21F97617A5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6D9DF8-5D28-4C40-8964-9A3444E35BDF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199" y="3429000"/>
            <a:ext cx="2286000" cy="1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243830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577" r:id="rId2"/>
    <p:sldLayoutId id="2147484240" r:id="rId3"/>
    <p:sldLayoutId id="2147484241" r:id="rId4"/>
    <p:sldLayoutId id="2147484474" r:id="rId5"/>
    <p:sldLayoutId id="2147484245" r:id="rId6"/>
    <p:sldLayoutId id="2147484639" r:id="rId7"/>
    <p:sldLayoutId id="2147484249" r:id="rId8"/>
    <p:sldLayoutId id="2147484582" r:id="rId9"/>
    <p:sldLayoutId id="2147484584" r:id="rId10"/>
    <p:sldLayoutId id="2147484646" r:id="rId11"/>
    <p:sldLayoutId id="2147484256" r:id="rId12"/>
    <p:sldLayoutId id="2147484257" r:id="rId13"/>
    <p:sldLayoutId id="2147484585" r:id="rId14"/>
    <p:sldLayoutId id="2147484653" r:id="rId15"/>
    <p:sldLayoutId id="2147484299" r:id="rId16"/>
    <p:sldLayoutId id="2147484263" r:id="rId1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noreply@cloudlabs.ai" TargetMode="External"/><Relationship Id="rId2" Type="http://schemas.openxmlformats.org/officeDocument/2006/relationships/hyperlink" Target="http://aka.ms/LearnAI-Spektra-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power-bi-delivers-ai-power/" TargetMode="External"/><Relationship Id="rId2" Type="http://schemas.openxmlformats.org/officeDocument/2006/relationships/hyperlink" Target="https://docs.microsoft.com/en-us/azure/cognitive-services/cognitive-services-container-suppor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how-add-ai-your-business-today-wael-el-kabbany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-Surve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kmb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learnai@Microsoft.com" TargetMode="External"/><Relationship Id="rId2" Type="http://schemas.openxmlformats.org/officeDocument/2006/relationships/hyperlink" Target="http://aka.ms/LearnAI-Lin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ouz@Microsoft.co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learnai@Microsoft.com" TargetMode="External"/><Relationship Id="rId2" Type="http://schemas.openxmlformats.org/officeDocument/2006/relationships/hyperlink" Target="http://aka.ms/LearnAI-Airlift-Surve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ouz@Microsoft.co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rosouz@micrsosoft.co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ustomvision.ai/" TargetMode="External"/><Relationship Id="rId2" Type="http://schemas.openxmlformats.org/officeDocument/2006/relationships/hyperlink" Target="https://docs.microsoft.com/en-gb/azure/cognitive-services/custom-vision-service/getting-started-build-a-classifi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ka.ms/LearnAI-Airlift" TargetMode="Externa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csb" TargetMode="External"/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ka.ms/LearnAI-km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422480"/>
            <a:ext cx="9144000" cy="1107996"/>
          </a:xfrm>
        </p:spPr>
        <p:txBody>
          <a:bodyPr/>
          <a:lstStyle/>
          <a:p>
            <a:r>
              <a:rPr lang="en-US" dirty="0"/>
              <a:t>AI Airlift - Designing Intelligent Apps and Agents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89E80-BCA2-45C9-A268-D9E21A2074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3562350" cy="923330"/>
          </a:xfrm>
        </p:spPr>
        <p:txBody>
          <a:bodyPr/>
          <a:lstStyle/>
          <a:p>
            <a:r>
              <a:rPr lang="en-US" dirty="0"/>
              <a:t>Rodrigo Souza </a:t>
            </a:r>
          </a:p>
          <a:p>
            <a:r>
              <a:rPr lang="en-US" dirty="0"/>
              <a:t>Applied Data Scientist</a:t>
            </a:r>
          </a:p>
          <a:p>
            <a:r>
              <a:rPr lang="en-US" dirty="0"/>
              <a:t>LearnAI Team / Cloud &amp; AI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A445188-1BEA-457B-A68E-3F0E7CA51D84}"/>
              </a:ext>
            </a:extLst>
          </p:cNvPr>
          <p:cNvSpPr txBox="1">
            <a:spLocks/>
          </p:cNvSpPr>
          <p:nvPr/>
        </p:nvSpPr>
        <p:spPr>
          <a:xfrm>
            <a:off x="7194550" y="3962400"/>
            <a:ext cx="3562350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Vinod Kurpad</a:t>
            </a:r>
          </a:p>
          <a:p>
            <a:r>
              <a:rPr lang="en-US" dirty="0"/>
              <a:t>Principal Program Manager</a:t>
            </a:r>
          </a:p>
          <a:p>
            <a:r>
              <a:rPr lang="en-US" dirty="0"/>
              <a:t>Applied AI  / Cloud &amp; AI</a:t>
            </a:r>
          </a:p>
        </p:txBody>
      </p:sp>
    </p:spTree>
    <p:extLst>
      <p:ext uri="{BB962C8B-B14F-4D97-AF65-F5344CB8AC3E}">
        <p14:creationId xmlns:p14="http://schemas.microsoft.com/office/powerpoint/2010/main" val="31987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165350"/>
            <a:ext cx="272792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Restrooms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Hours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244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165350"/>
            <a:ext cx="7101496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Morning Tea = 10:30 AM – 10:45 AM</a:t>
            </a:r>
          </a:p>
          <a:p>
            <a:pPr algn="l"/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Lunch = 12 PM – 1 PM</a:t>
            </a:r>
          </a:p>
          <a:p>
            <a:pPr algn="l"/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Afternoon Tea = 2:45 PM – 3 PM</a:t>
            </a:r>
          </a:p>
        </p:txBody>
      </p:sp>
    </p:spTree>
    <p:extLst>
      <p:ext uri="{BB962C8B-B14F-4D97-AF65-F5344CB8AC3E}">
        <p14:creationId xmlns:p14="http://schemas.microsoft.com/office/powerpoint/2010/main" val="40089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50"/>
            <a:ext cx="887730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DSVM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Deployed Services: storage account, CosmosDB, Computer Vision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should be created in the same region of the DSVM</a:t>
            </a:r>
          </a:p>
        </p:txBody>
      </p:sp>
    </p:spTree>
    <p:extLst>
      <p:ext uri="{BB962C8B-B14F-4D97-AF65-F5344CB8AC3E}">
        <p14:creationId xmlns:p14="http://schemas.microsoft.com/office/powerpoint/2010/main" val="28585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50"/>
            <a:ext cx="7188199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hlinkClick r:id="rId2"/>
              </a:rPr>
              <a:t>http://aka.ms/LearnAI-Spektra-cs</a:t>
            </a:r>
            <a:r>
              <a:rPr lang="en-US" sz="3200" dirty="0"/>
              <a:t>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Confirmation email from </a:t>
            </a:r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noreply@cloudlabs.ai</a:t>
            </a:r>
            <a:r>
              <a:rPr lang="en-US" sz="3200" dirty="0"/>
              <a:t> </a:t>
            </a:r>
          </a:p>
          <a:p>
            <a:pPr lvl="0">
              <a:defRPr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A2003-E47B-4739-8236-ADBBCEFD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0" y="3068916"/>
            <a:ext cx="4737100" cy="3609736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FE5CAD-320F-4C4D-B7F1-68A49BDB4469}"/>
              </a:ext>
            </a:extLst>
          </p:cNvPr>
          <p:cNvSpPr/>
          <p:nvPr/>
        </p:nvSpPr>
        <p:spPr bwMode="auto">
          <a:xfrm rot="5400000">
            <a:off x="3971149" y="4095859"/>
            <a:ext cx="1411250" cy="2482849"/>
          </a:xfrm>
          <a:prstGeom prst="bent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2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Container support in Azure Cognitive Services</a:t>
            </a:r>
          </a:p>
          <a:p>
            <a:endParaRPr lang="en-US" sz="2000" b="1" dirty="0"/>
          </a:p>
          <a:p>
            <a:r>
              <a:rPr lang="en-US" sz="2000" b="1" dirty="0">
                <a:hlinkClick r:id="rId2"/>
              </a:rPr>
              <a:t>https://docs.microsoft.com/en-us/azure/cognitive-services/cognitive-services-container-support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Power BI delivers AI power</a:t>
            </a:r>
          </a:p>
          <a:p>
            <a:endParaRPr lang="en-US" sz="2000" b="1" dirty="0"/>
          </a:p>
          <a:p>
            <a:r>
              <a:rPr lang="en-US" sz="2000" b="1" dirty="0">
                <a:hlinkClick r:id="rId3"/>
              </a:rPr>
              <a:t>https://www.zdnet.com/article/power-bi-delivers-ai-power/</a:t>
            </a:r>
            <a:r>
              <a:rPr lang="en-US" sz="2000" b="1" dirty="0"/>
              <a:t> 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583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950" y="150852"/>
            <a:ext cx="3244850" cy="553998"/>
          </a:xfrm>
        </p:spPr>
        <p:txBody>
          <a:bodyPr/>
          <a:lstStyle/>
          <a:p>
            <a:r>
              <a:rPr lang="en-US" dirty="0"/>
              <a:t>More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AA89CC-91F0-4579-9546-512EC74D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287027"/>
            <a:ext cx="8383525" cy="4570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5452FB-442E-4346-A2AC-62CD0647C0FA}"/>
              </a:ext>
            </a:extLst>
          </p:cNvPr>
          <p:cNvSpPr/>
          <p:nvPr/>
        </p:nvSpPr>
        <p:spPr>
          <a:xfrm>
            <a:off x="285748" y="5441671"/>
            <a:ext cx="11690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https://www.linkedin.com/pulse/how-add-ai-your-business-today-wael-el-kabbany/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9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02CFB-7EE6-437A-AB06-9DDFB919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46" y="1927117"/>
            <a:ext cx="8153229" cy="45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5B1136-61F9-4D36-B1B5-ED067024783A}"/>
              </a:ext>
            </a:extLst>
          </p:cNvPr>
          <p:cNvSpPr/>
          <p:nvPr/>
        </p:nvSpPr>
        <p:spPr>
          <a:xfrm>
            <a:off x="368300" y="2193083"/>
            <a:ext cx="904414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Going to Private Preview – Invitation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Personalization and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Based on Reinforcement Learning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Learns from the real world based on feedback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label the data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train your model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AI suggests and you give a feedback, over and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Used in Xbox, Bing, Office, Azure, Windows, Skype.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Now available to any developer.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6046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133554"/>
            <a:ext cx="9144000" cy="332398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Let’s go!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86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1708309"/>
            <a:ext cx="9144000" cy="4431983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27050" y="1736228"/>
            <a:ext cx="887730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Wi-Fi</a:t>
            </a:r>
          </a:p>
          <a:p>
            <a:pPr algn="l"/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SSIDs: </a:t>
            </a:r>
            <a:r>
              <a:rPr lang="en-US" sz="4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Marriot_Public</a:t>
            </a: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or Microsoft</a:t>
            </a:r>
          </a:p>
          <a:p>
            <a:pPr algn="l"/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Password: not required</a:t>
            </a:r>
          </a:p>
        </p:txBody>
      </p:sp>
    </p:spTree>
    <p:extLst>
      <p:ext uri="{BB962C8B-B14F-4D97-AF65-F5344CB8AC3E}">
        <p14:creationId xmlns:p14="http://schemas.microsoft.com/office/powerpoint/2010/main" val="29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34444"/>
            <a:ext cx="9144000" cy="1231106"/>
          </a:xfrm>
        </p:spPr>
        <p:txBody>
          <a:bodyPr/>
          <a:lstStyle/>
          <a:p>
            <a:r>
              <a:rPr lang="en-US" sz="80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189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2694097" y="193682"/>
            <a:ext cx="3763274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Tomorrow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59BE4-56F9-43C5-9F1F-8A052465011A}"/>
              </a:ext>
            </a:extLst>
          </p:cNvPr>
          <p:cNvSpPr txBox="1"/>
          <p:nvPr/>
        </p:nvSpPr>
        <p:spPr>
          <a:xfrm>
            <a:off x="789415" y="1691640"/>
            <a:ext cx="10375409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 the presence sheet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Photo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Demos (including the </a:t>
            </a:r>
            <a:r>
              <a:rPr lang="en-US" sz="4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bot)</a:t>
            </a:r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</a:t>
            </a:r>
          </a:p>
          <a:p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http://aka.ms/LearnAI-Airlift-Survey</a:t>
            </a: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4258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939973" y="1324708"/>
            <a:ext cx="6232027" cy="33855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Demos</a:t>
            </a:r>
          </a:p>
          <a:p>
            <a:pPr algn="l"/>
            <a:endParaRPr lang="en-US" sz="6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Forms Understanding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AI Sandbox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118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60FD8-D69D-40F6-B7A5-CD21FB1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51" y="2045017"/>
            <a:ext cx="8087851" cy="44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939973" y="1324708"/>
            <a:ext cx="7499232" cy="4524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Lunch: 12 – 1 PM</a:t>
            </a:r>
          </a:p>
          <a:p>
            <a:pPr algn="l"/>
            <a:endParaRPr lang="en-US" sz="6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KMB: 1 PM – 6 PM</a:t>
            </a:r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http://aka.ms/LearnAI-kmb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18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883825" y="923655"/>
            <a:ext cx="9844490" cy="5447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Links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http://aka.ms/LearnAI-Links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Suggestions, Feedback, Redeliveries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learnai@microsoft.com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rosouz@microsoft.com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3460E2DD-10C6-4755-ADC5-DA091E9F7DC2}"/>
              </a:ext>
            </a:extLst>
          </p:cNvPr>
          <p:cNvSpPr/>
          <p:nvPr/>
        </p:nvSpPr>
        <p:spPr bwMode="auto">
          <a:xfrm>
            <a:off x="8165431" y="3429000"/>
            <a:ext cx="4106779" cy="4612105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31587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883825" y="923655"/>
            <a:ext cx="9844490" cy="5447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Survey!!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http://aka.ms/LearnAI-Airlift-Survey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Suggestions, Feedback, Redeliveries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learnai@microsoft.com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rosouz@microsoft.com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3460E2DD-10C6-4755-ADC5-DA091E9F7DC2}"/>
              </a:ext>
            </a:extLst>
          </p:cNvPr>
          <p:cNvSpPr/>
          <p:nvPr/>
        </p:nvSpPr>
        <p:spPr bwMode="auto">
          <a:xfrm>
            <a:off x="8165431" y="3429000"/>
            <a:ext cx="4106779" cy="4612105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8696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Rodrigo Souza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rosouz@micrsosoft.com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7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Custom Vision URLs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https://docs.microsoft.com/en-gb/azure/cognitive-services/custom-vision-service/getting-started-build-a-classifier</a:t>
            </a:r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>
                <a:hlinkClick r:id="rId3"/>
              </a:rPr>
              <a:t>http://customvision.ai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44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190863"/>
            <a:ext cx="9144000" cy="5539978"/>
          </a:xfrm>
        </p:spPr>
        <p:txBody>
          <a:bodyPr/>
          <a:lstStyle/>
          <a:p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6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78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281311"/>
            <a:ext cx="9144000" cy="2763639"/>
          </a:xfrm>
        </p:spPr>
        <p:txBody>
          <a:bodyPr/>
          <a:lstStyle/>
          <a:p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Airlift = CSB	+	KMB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F4E4E-857E-4C26-AE2C-6D26FAA09296}"/>
              </a:ext>
            </a:extLst>
          </p:cNvPr>
          <p:cNvSpPr txBox="1"/>
          <p:nvPr/>
        </p:nvSpPr>
        <p:spPr>
          <a:xfrm>
            <a:off x="3917950" y="3767951"/>
            <a:ext cx="31274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50%		   50%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5F5AE-C1CD-49F9-BDF1-A2E9CBCD759F}"/>
              </a:ext>
            </a:extLst>
          </p:cNvPr>
          <p:cNvSpPr txBox="1"/>
          <p:nvPr/>
        </p:nvSpPr>
        <p:spPr>
          <a:xfrm>
            <a:off x="570642" y="4612501"/>
            <a:ext cx="74595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Original             2 Days       2 Days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D5337-3BA3-48CB-A75D-823945EAFE0F}"/>
              </a:ext>
            </a:extLst>
          </p:cNvPr>
          <p:cNvSpPr txBox="1"/>
          <p:nvPr/>
        </p:nvSpPr>
        <p:spPr>
          <a:xfrm>
            <a:off x="570642" y="5576689"/>
            <a:ext cx="74595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Airlift version    1.5 D          1.5 D</a:t>
            </a:r>
          </a:p>
        </p:txBody>
      </p:sp>
    </p:spTree>
    <p:extLst>
      <p:ext uri="{BB962C8B-B14F-4D97-AF65-F5344CB8AC3E}">
        <p14:creationId xmlns:p14="http://schemas.microsoft.com/office/powerpoint/2010/main" val="37327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198666"/>
            <a:ext cx="9144000" cy="4985980"/>
          </a:xfrm>
        </p:spPr>
        <p:txBody>
          <a:bodyPr/>
          <a:lstStyle/>
          <a:p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CSB</a:t>
            </a:r>
            <a:br>
              <a:rPr lang="en-US" dirty="0"/>
            </a:br>
            <a:r>
              <a:rPr lang="en-US" dirty="0">
                <a:hlinkClick r:id="rId3"/>
              </a:rPr>
              <a:t>http://aka.ms/LearnAI-csb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KMB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http://aka.ms/LearnAI-kmb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FB9B8663-D69A-49CC-B8DE-D5C6882D3945}"/>
              </a:ext>
            </a:extLst>
          </p:cNvPr>
          <p:cNvSpPr/>
          <p:nvPr/>
        </p:nvSpPr>
        <p:spPr bwMode="auto">
          <a:xfrm>
            <a:off x="6355080" y="1924812"/>
            <a:ext cx="1652016" cy="2171700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BD62F366-ABEF-4FC2-98E3-C2035DF191DD}"/>
              </a:ext>
            </a:extLst>
          </p:cNvPr>
          <p:cNvSpPr/>
          <p:nvPr/>
        </p:nvSpPr>
        <p:spPr bwMode="auto">
          <a:xfrm>
            <a:off x="6507480" y="1874520"/>
            <a:ext cx="1716024" cy="3959352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1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What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50"/>
            <a:ext cx="481697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LUIS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Bing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D2E8F-586A-4031-A616-5F1C75B71D55}"/>
              </a:ext>
            </a:extLst>
          </p:cNvPr>
          <p:cNvSpPr txBox="1"/>
          <p:nvPr/>
        </p:nvSpPr>
        <p:spPr>
          <a:xfrm>
            <a:off x="5601844" y="2076450"/>
            <a:ext cx="4307269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Moderator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AF074F7D-0D7A-440C-8418-3E165658CDE0}"/>
              </a:ext>
            </a:extLst>
          </p:cNvPr>
          <p:cNvSpPr/>
          <p:nvPr/>
        </p:nvSpPr>
        <p:spPr bwMode="auto">
          <a:xfrm>
            <a:off x="3824476" y="4538663"/>
            <a:ext cx="2988288" cy="2017752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Poll</a:t>
            </a: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How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49"/>
            <a:ext cx="1080671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Presentations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Hands-On Labs to Build E2E Applications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 = Intelligent Search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 =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28025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32726F-7901-42CE-8851-977FFFED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50" y="1093887"/>
            <a:ext cx="8853115" cy="524503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ADBD09C-C2E8-45F8-8F07-9C3D3C38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00" y="298430"/>
            <a:ext cx="9144000" cy="553998"/>
          </a:xfrm>
        </p:spPr>
        <p:txBody>
          <a:bodyPr/>
          <a:lstStyle/>
          <a:p>
            <a:r>
              <a:rPr lang="en-US" dirty="0"/>
              <a:t>Architecture – Intelligent Search</a:t>
            </a:r>
          </a:p>
        </p:txBody>
      </p:sp>
    </p:spTree>
    <p:extLst>
      <p:ext uri="{BB962C8B-B14F-4D97-AF65-F5344CB8AC3E}">
        <p14:creationId xmlns:p14="http://schemas.microsoft.com/office/powerpoint/2010/main" val="6709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6F34A-8F69-4295-8961-D67BB770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70" y="1043476"/>
            <a:ext cx="8267078" cy="56054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E2BCF7-DF8D-434A-B087-AD75483F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205" y="218724"/>
            <a:ext cx="9144000" cy="553998"/>
          </a:xfrm>
        </p:spPr>
        <p:txBody>
          <a:bodyPr/>
          <a:lstStyle/>
          <a:p>
            <a:r>
              <a:rPr lang="en-US" dirty="0"/>
              <a:t>Architecture -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3811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LADS Fall 2018 - Rodrigo.potx" id="{116D45DC-F987-4DC6-9436-62E5892AC76C}" vid="{51BA6F60-F6CE-47D2-ABDB-C34221310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www.w3.org/XML/1998/namespace"/>
    <ds:schemaRef ds:uri="630a2e83-186a-4a0f-ab27-bee8a8096abc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6, Souza </Template>
  <TotalTime>6108</TotalTime>
  <Words>462</Words>
  <Application>Microsoft Office PowerPoint</Application>
  <PresentationFormat>Widescreen</PresentationFormat>
  <Paragraphs>120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9-51008_Machine_Learning_AI_&amp;_Data_Science_Conference_Fall_2018_Template</vt:lpstr>
      <vt:lpstr>AI Airlift - Designing Intelligent Apps and Agents</vt:lpstr>
      <vt:lpstr>PowerPoint Presentation</vt:lpstr>
      <vt:lpstr>LearnAI Team – learnai@microsoft.com   http://aka.ms/LearnAI-Portal http://aka.ms/LearnAI-GitHub http://aka.ms/LearnAI-Links   This Training http://aka.ms/LearnAI-Airlift    </vt:lpstr>
      <vt:lpstr>This Training http://aka.ms/LearnAI-Airlift   LearnAI Airlift = CSB + KMB  </vt:lpstr>
      <vt:lpstr>This Training http://aka.ms/LearnAI-Airlift   CSB http://aka.ms/LearnAI-csb   KMB http://aka.ms/LearnAI-kmb   </vt:lpstr>
      <vt:lpstr>Training Goals – What Will You Learn</vt:lpstr>
      <vt:lpstr>Training Goals – How Will You Learn</vt:lpstr>
      <vt:lpstr>Architecture – Intelligent Search</vt:lpstr>
      <vt:lpstr>Architecture - Cognitive Search</vt:lpstr>
      <vt:lpstr>Housekeeping</vt:lpstr>
      <vt:lpstr>Housekeeping</vt:lpstr>
      <vt:lpstr>Spektra Environment</vt:lpstr>
      <vt:lpstr>Spektra Environment</vt:lpstr>
      <vt:lpstr>Breaking News</vt:lpstr>
      <vt:lpstr>More News</vt:lpstr>
      <vt:lpstr>Breaking News</vt:lpstr>
      <vt:lpstr>Breaking News</vt:lpstr>
      <vt:lpstr> Let’s go!  http://aka.ms/LearnAI-Airlift    </vt:lpstr>
      <vt:lpstr>Thank you!  LearnAI Team – learnai@microsoft.com   http://aka.ms/LearnAI-Portal http://aka.ms/LearnAI-GitHub http://aka.ms/LearnAI-Links  </vt:lpstr>
      <vt:lpstr>Backup Slides</vt:lpstr>
      <vt:lpstr>PowerPoint Presentation</vt:lpstr>
      <vt:lpstr>PowerPoint Presentation</vt:lpstr>
      <vt:lpstr>Breaking News</vt:lpstr>
      <vt:lpstr>PowerPoint Presentation</vt:lpstr>
      <vt:lpstr>PowerPoint Presentation</vt:lpstr>
      <vt:lpstr>PowerPoint Presentation</vt:lpstr>
      <vt:lpstr>Rodrigo Souza</vt:lpstr>
      <vt:lpstr>Custom Vision URLs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AI &amp; Data Science Conference</dc:subject>
  <dc:creator>Rodrigo Souza</dc:creator>
  <cp:keywords>Machine Learning, AI, Data Science - Fall 2018</cp:keywords>
  <dc:description/>
  <cp:lastModifiedBy>Rodrigo Souza</cp:lastModifiedBy>
  <cp:revision>90</cp:revision>
  <dcterms:created xsi:type="dcterms:W3CDTF">2018-10-17T20:23:30Z</dcterms:created>
  <dcterms:modified xsi:type="dcterms:W3CDTF">2019-02-03T03:14:58Z</dcterms:modified>
  <cp:category>Machine Learning, AI &amp; Data Science Conference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